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8" r:id="rId13"/>
    <p:sldId id="267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2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4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1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41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9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7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1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2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3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3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0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59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0521" y="188640"/>
            <a:ext cx="4870436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ГУО </a:t>
            </a:r>
            <a:r>
              <a:rPr lang="ru-RU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«Средняя школа № 40 г. </a:t>
            </a:r>
            <a:r>
              <a:rPr lang="ru-RU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Могилёва</a:t>
            </a:r>
            <a:r>
              <a:rPr lang="ru-RU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»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5778" y="3573016"/>
            <a:ext cx="3967305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Подготовила и провела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20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учитель начальных классов</a:t>
            </a:r>
            <a:endParaRPr lang="en-US" sz="20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ГУО </a:t>
            </a: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«Средняя школа №40 </a:t>
            </a:r>
          </a:p>
          <a:p>
            <a:pPr algn="ctr" eaLnBrk="0" hangingPunct="0">
              <a:defRPr/>
            </a:pPr>
            <a:r>
              <a:rPr lang="ru-RU" sz="20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г</a:t>
            </a: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. </a:t>
            </a:r>
            <a:r>
              <a:rPr lang="ru-RU" sz="2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Могилёва</a:t>
            </a: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»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Цитович Ирина Николаевна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124744"/>
            <a:ext cx="756084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0850" algn="ctr" eaLnBrk="0" hangingPunct="0">
              <a:defRPr/>
            </a:pPr>
            <a:r>
              <a:rPr lang="be-BY" sz="3200" b="1" i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Беларускія святы</a:t>
            </a:r>
          </a:p>
          <a:p>
            <a:pPr indent="450850" algn="ctr" eaLnBrk="0" hangingPunct="0">
              <a:defRPr/>
            </a:pPr>
            <a:r>
              <a:rPr lang="be-BY" sz="2000" b="1" i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г</a:t>
            </a:r>
            <a:r>
              <a:rPr lang="be-BY" sz="2000" b="1" i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ульня – падарожжа</a:t>
            </a:r>
          </a:p>
          <a:p>
            <a:pPr indent="450850" algn="ctr" eaLnBrk="0" hangingPunct="0">
              <a:defRPr/>
            </a:pPr>
            <a:r>
              <a:rPr lang="be-BY" sz="2000" b="1" i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у</a:t>
            </a:r>
            <a:r>
              <a:rPr lang="be-BY" sz="2000" b="1" i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2 «В» класе</a:t>
            </a:r>
            <a:endParaRPr lang="ru-RU" sz="2000" b="1" i="1" dirty="0" smtClean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8796" y="2780928"/>
            <a:ext cx="26962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3515462" y="6137553"/>
            <a:ext cx="21130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ctr"/>
            <a:r>
              <a:rPr lang="ru-RU" b="1" i="1" dirty="0" err="1" smtClean="0">
                <a:cs typeface="Times New Roman" pitchFamily="18" charset="0"/>
              </a:rPr>
              <a:t>Могилёв</a:t>
            </a:r>
            <a:r>
              <a:rPr lang="ru-RU" b="1" i="1" dirty="0" smtClean="0">
                <a:cs typeface="Times New Roman" pitchFamily="18" charset="0"/>
              </a:rPr>
              <a:t>, </a:t>
            </a:r>
            <a:r>
              <a:rPr lang="ru-RU" b="1" i="1" dirty="0" smtClean="0">
                <a:cs typeface="Times New Roman" pitchFamily="18" charset="0"/>
              </a:rPr>
              <a:t>2019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466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o43.ru/uploads/images/photo/Belarus/d_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52839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college-ripo.by/group/651/images/gerb_flag-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88843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belarus.by/relimages/000876_6600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27" y="3140968"/>
            <a:ext cx="496855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72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zubronok.by/media/fotogalereya/chit_biblio/nov_post/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992888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55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euromag.ru/storage/c/2017/07/03/1499069978_352834_8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4847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pbs.twimg.com/media/DA6W3LnXUAASqC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14046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mwnpj.com/image/www.belta.by/uploads/lotus/news/000022_145FDC10FDAB8F8D432581520026F69F_72207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712879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19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okshitsy.by/wp-content/uploads/2016/06/3x6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36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aif.by/007/185/023c99d0b6107026159509ee3f24ff9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856984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03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dribin.by/wp-content/uploads/2012/09/%D0%94%D0%BE%D0%B6%D0%B8%D0%BD%D0%BA%D0%B8-1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" b="8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013176"/>
            <a:ext cx="8748464" cy="1368152"/>
          </a:xfrm>
        </p:spPr>
        <p:txBody>
          <a:bodyPr>
            <a:normAutofit lnSpcReduction="10000"/>
          </a:bodyPr>
          <a:lstStyle/>
          <a:p>
            <a:r>
              <a:rPr lang="be-BY" sz="4400" b="1" dirty="0">
                <a:solidFill>
                  <a:srgbClr val="7030A0"/>
                </a:solidFill>
              </a:rPr>
              <a:t>А</a:t>
            </a:r>
            <a:r>
              <a:rPr lang="be-BY" sz="4400" b="1" dirty="0" smtClean="0">
                <a:solidFill>
                  <a:srgbClr val="7030A0"/>
                </a:solidFill>
              </a:rPr>
              <a:t>пошні </a:t>
            </a:r>
            <a:r>
              <a:rPr lang="be-BY" sz="4400" b="1" dirty="0">
                <a:solidFill>
                  <a:srgbClr val="7030A0"/>
                </a:solidFill>
              </a:rPr>
              <a:t>дажынкавы сноп. Ён </a:t>
            </a:r>
            <a:r>
              <a:rPr lang="be-BY" sz="4400" b="1" dirty="0" smtClean="0">
                <a:solidFill>
                  <a:srgbClr val="7030A0"/>
                </a:solidFill>
              </a:rPr>
              <a:t>	з’яўляецца </a:t>
            </a:r>
            <a:r>
              <a:rPr lang="be-BY" sz="4400" b="1" dirty="0">
                <a:solidFill>
                  <a:srgbClr val="7030A0"/>
                </a:solidFill>
              </a:rPr>
              <a:t>сімвалам свята. </a:t>
            </a:r>
            <a:endParaRPr lang="ru-RU" sz="44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3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45224"/>
            <a:ext cx="5515000" cy="576064"/>
          </a:xfrm>
        </p:spPr>
        <p:txBody>
          <a:bodyPr>
            <a:normAutofit fontScale="90000"/>
          </a:bodyPr>
          <a:lstStyle/>
          <a:p>
            <a:r>
              <a:rPr lang="be-BY" dirty="0" smtClean="0"/>
              <a:t>                                </a:t>
            </a:r>
            <a:r>
              <a:rPr lang="be-BY" sz="4400" dirty="0" smtClean="0">
                <a:solidFill>
                  <a:srgbClr val="7030A0"/>
                </a:solidFill>
              </a:rPr>
              <a:t>Каляды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img.tyt.by/n/matveeva/06/0/kolyady_kartina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r="678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877272"/>
            <a:ext cx="9252520" cy="980728"/>
          </a:xfrm>
        </p:spPr>
        <p:txBody>
          <a:bodyPr>
            <a:noAutofit/>
          </a:bodyPr>
          <a:lstStyle/>
          <a:p>
            <a:r>
              <a:rPr lang="be-BY" sz="4400" b="1" dirty="0">
                <a:solidFill>
                  <a:srgbClr val="0070C0"/>
                </a:solidFill>
              </a:rPr>
              <a:t>Калядоўшчыкі ў хату шчасце </a:t>
            </a:r>
            <a:r>
              <a:rPr lang="be-BY" sz="4400" b="1" dirty="0" smtClean="0">
                <a:solidFill>
                  <a:srgbClr val="0070C0"/>
                </a:solidFill>
              </a:rPr>
              <a:t>нясуць.</a:t>
            </a:r>
            <a:endParaRPr lang="ru-RU" sz="4400" b="1" dirty="0">
              <a:solidFill>
                <a:srgbClr val="0070C0"/>
              </a:solidFill>
            </a:endParaRPr>
          </a:p>
          <a:p>
            <a:r>
              <a:rPr lang="be-BY" sz="4400" b="1" dirty="0">
                <a:solidFill>
                  <a:srgbClr val="0070C0"/>
                </a:solidFill>
              </a:rPr>
              <a:t> </a:t>
            </a:r>
            <a:endParaRPr lang="ru-RU" sz="4400" b="1" dirty="0">
              <a:solidFill>
                <a:srgbClr val="0070C0"/>
              </a:solidFill>
            </a:endParaRPr>
          </a:p>
          <a:p>
            <a:endParaRPr lang="ru-RU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04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91264" cy="720080"/>
          </a:xfrm>
        </p:spPr>
        <p:txBody>
          <a:bodyPr>
            <a:normAutofit fontScale="90000"/>
          </a:bodyPr>
          <a:lstStyle/>
          <a:p>
            <a:r>
              <a:rPr lang="be-BY" b="1" dirty="0" smtClean="0"/>
              <a:t>                            		 </a:t>
            </a:r>
            <a:r>
              <a:rPr lang="be-BY" b="1" dirty="0" smtClean="0">
                <a:solidFill>
                  <a:srgbClr val="0070C0"/>
                </a:solidFill>
              </a:rPr>
              <a:t>Маскі 						калядных коз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 descr="http://vgr.by/images/stories/2016/50/kalyada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104456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Маскі калядных коз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1640" y="2888514"/>
            <a:ext cx="2331720" cy="1949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48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733256"/>
            <a:ext cx="8568952" cy="576064"/>
          </a:xfrm>
        </p:spPr>
        <p:txBody>
          <a:bodyPr>
            <a:noAutofit/>
          </a:bodyPr>
          <a:lstStyle/>
          <a:p>
            <a:r>
              <a:rPr lang="be-BY" sz="4400" dirty="0" smtClean="0">
                <a:solidFill>
                  <a:srgbClr val="7030A0"/>
                </a:solidFill>
              </a:rPr>
              <a:t>Калядоўшчыкі ходзяць па хатах.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n1.by/sites/default/files/news/12/25/1006237/1482664513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971600" y="476672"/>
            <a:ext cx="7632848" cy="5048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41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u-176.ru/sites/default/files/field/image/569e4bdc3c26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0420"/>
            <a:ext cx="3600400" cy="318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planeta-solo.by/uploads/posts/2016-07/1469307897_velvet____3_3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464496" cy="3288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95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-2043608"/>
            <a:ext cx="7380312" cy="9505056"/>
          </a:xfrm>
        </p:spPr>
        <p:txBody>
          <a:bodyPr>
            <a:noAutofit/>
          </a:bodyPr>
          <a:lstStyle/>
          <a:p>
            <a:r>
              <a:rPr lang="be-BY" sz="11000" dirty="0" smtClean="0">
                <a:solidFill>
                  <a:srgbClr val="7030A0"/>
                </a:solidFill>
              </a:rPr>
              <a:t>Свята</a:t>
            </a:r>
            <a:endParaRPr lang="ru-RU" sz="11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du11.gancevichi.edu.by/ru/sm.aspx?guid=1089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424936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024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алянцін Міхальцоў, TUT.BY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r="5591"/>
          <a:stretch>
            <a:fillRect/>
          </a:stretch>
        </p:blipFill>
        <p:spPr bwMode="auto">
          <a:xfrm>
            <a:off x="827584" y="548680"/>
            <a:ext cx="7056784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4725144"/>
            <a:ext cx="9145016" cy="1944216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accent1"/>
                </a:solidFill>
              </a:rPr>
              <a:t>Вясна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</a:rPr>
              <a:t>прылятае</a:t>
            </a:r>
            <a:r>
              <a:rPr lang="ru-RU" sz="2800" b="1" dirty="0">
                <a:solidFill>
                  <a:schemeClr val="accent1"/>
                </a:solidFill>
              </a:rPr>
              <a:t> на крылах </a:t>
            </a:r>
            <a:r>
              <a:rPr lang="ru-RU" sz="2800" b="1" dirty="0" err="1">
                <a:solidFill>
                  <a:schemeClr val="accent1"/>
                </a:solidFill>
              </a:rPr>
              <a:t>птушак</a:t>
            </a:r>
            <a:r>
              <a:rPr lang="ru-RU" sz="2800" b="1" dirty="0">
                <a:solidFill>
                  <a:schemeClr val="accent1"/>
                </a:solidFill>
              </a:rPr>
              <a:t> . </a:t>
            </a:r>
            <a:r>
              <a:rPr lang="ru-RU" sz="2800" b="1" dirty="0" err="1">
                <a:solidFill>
                  <a:schemeClr val="accent1"/>
                </a:solidFill>
              </a:rPr>
              <a:t>Калі</a:t>
            </a:r>
            <a:r>
              <a:rPr lang="ru-RU" sz="2800" b="1" dirty="0">
                <a:solidFill>
                  <a:schemeClr val="accent1"/>
                </a:solidFill>
              </a:rPr>
              <a:t> не </a:t>
            </a:r>
            <a:r>
              <a:rPr lang="ru-RU" sz="2800" b="1" dirty="0" err="1">
                <a:solidFill>
                  <a:schemeClr val="accent1"/>
                </a:solidFill>
              </a:rPr>
              <a:t>вернуцца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</a:rPr>
              <a:t>яны</a:t>
            </a:r>
            <a:r>
              <a:rPr lang="ru-RU" sz="2800" b="1" dirty="0">
                <a:solidFill>
                  <a:schemeClr val="accent1"/>
                </a:solidFill>
              </a:rPr>
              <a:t> з ц</a:t>
            </a:r>
            <a:r>
              <a:rPr lang="be-BY" sz="2800" b="1" dirty="0">
                <a:solidFill>
                  <a:schemeClr val="accent1"/>
                </a:solidFill>
              </a:rPr>
              <a:t>ё</a:t>
            </a:r>
            <a:r>
              <a:rPr lang="ru-RU" sz="2800" b="1" dirty="0" err="1">
                <a:solidFill>
                  <a:schemeClr val="accent1"/>
                </a:solidFill>
              </a:rPr>
              <a:t>плага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</a:rPr>
              <a:t>выраю</a:t>
            </a:r>
            <a:r>
              <a:rPr lang="ru-RU" sz="2800" b="1" dirty="0">
                <a:solidFill>
                  <a:schemeClr val="accent1"/>
                </a:solidFill>
              </a:rPr>
              <a:t>, не </a:t>
            </a:r>
            <a:r>
              <a:rPr lang="ru-RU" sz="2800" b="1" dirty="0" err="1">
                <a:solidFill>
                  <a:schemeClr val="accent1"/>
                </a:solidFill>
              </a:rPr>
              <a:t>скончыцца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</a:rPr>
              <a:t>зіма</a:t>
            </a:r>
            <a:r>
              <a:rPr lang="ru-RU" sz="2800" b="1" dirty="0">
                <a:solidFill>
                  <a:schemeClr val="accent1"/>
                </a:solidFill>
              </a:rPr>
              <a:t>. </a:t>
            </a:r>
            <a:r>
              <a:rPr lang="ru-RU" sz="2800" b="1" dirty="0" err="1">
                <a:solidFill>
                  <a:schemeClr val="accent1"/>
                </a:solidFill>
              </a:rPr>
              <a:t>Каб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</a:rPr>
              <a:t>птушкі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</a:rPr>
              <a:t>вярталіся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</a:rPr>
              <a:t>хутчэй</a:t>
            </a:r>
            <a:r>
              <a:rPr lang="ru-RU" sz="2800" b="1" dirty="0">
                <a:solidFill>
                  <a:schemeClr val="accent1"/>
                </a:solidFill>
              </a:rPr>
              <a:t>,  </a:t>
            </a:r>
            <a:r>
              <a:rPr lang="ru-RU" sz="2800" b="1" dirty="0" err="1">
                <a:solidFill>
                  <a:schemeClr val="accent1"/>
                </a:solidFill>
              </a:rPr>
              <a:t>пякуць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</a:rPr>
              <a:t>салодкае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</a:rPr>
              <a:t>печыва</a:t>
            </a:r>
            <a:r>
              <a:rPr lang="ru-RU" sz="2800" b="1" dirty="0">
                <a:solidFill>
                  <a:schemeClr val="accent1"/>
                </a:solidFill>
              </a:rPr>
              <a:t> ў </a:t>
            </a:r>
            <a:r>
              <a:rPr lang="ru-RU" sz="2800" b="1" dirty="0" err="1">
                <a:solidFill>
                  <a:schemeClr val="accent1"/>
                </a:solidFill>
              </a:rPr>
              <a:t>выглядзе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</a:rPr>
              <a:t>маленькай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</a:rPr>
              <a:t>ластаўкі</a:t>
            </a:r>
            <a:r>
              <a:rPr lang="ru-RU" sz="2800" b="1" dirty="0">
                <a:solidFill>
                  <a:schemeClr val="accent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4542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>
                <a:solidFill>
                  <a:schemeClr val="accent1"/>
                </a:solidFill>
              </a:rPr>
              <a:t>Жавароначкі</a:t>
            </a:r>
            <a:r>
              <a:rPr lang="ru-RU" sz="4000" b="1" i="1" dirty="0">
                <a:solidFill>
                  <a:schemeClr val="accent1"/>
                </a:solidFill>
              </a:rPr>
              <a:t>, </a:t>
            </a:r>
            <a:r>
              <a:rPr lang="ru-RU" sz="4000" b="1" i="1" dirty="0" err="1">
                <a:solidFill>
                  <a:schemeClr val="accent1"/>
                </a:solidFill>
              </a:rPr>
              <a:t>прыляціце</a:t>
            </a:r>
            <a:r>
              <a:rPr lang="ru-RU" sz="4000" b="1" i="1" dirty="0">
                <a:solidFill>
                  <a:schemeClr val="accent1"/>
                </a:solidFill>
              </a:rPr>
              <a:t> - у-у-у-у</a:t>
            </a:r>
            <a:r>
              <a:rPr lang="ru-RU" sz="4000" b="1" i="1" dirty="0" smtClean="0">
                <a:solidFill>
                  <a:schemeClr val="accent1"/>
                </a:solidFill>
              </a:rPr>
              <a:t>!</a:t>
            </a:r>
          </a:p>
          <a:p>
            <a:endParaRPr lang="ru-RU" sz="4000" b="1" dirty="0">
              <a:solidFill>
                <a:schemeClr val="accent1"/>
              </a:solidFill>
            </a:endParaRPr>
          </a:p>
          <a:p>
            <a:r>
              <a:rPr lang="ru-RU" sz="4000" b="1" i="1" dirty="0">
                <a:solidFill>
                  <a:schemeClr val="accent1"/>
                </a:solidFill>
              </a:rPr>
              <a:t>Вы нам </a:t>
            </a:r>
            <a:r>
              <a:rPr lang="ru-RU" sz="4000" b="1" i="1" dirty="0" err="1">
                <a:solidFill>
                  <a:schemeClr val="accent1"/>
                </a:solidFill>
              </a:rPr>
              <a:t>лецейка</a:t>
            </a:r>
            <a:r>
              <a:rPr lang="ru-RU" sz="4000" b="1" i="1" dirty="0">
                <a:solidFill>
                  <a:schemeClr val="accent1"/>
                </a:solidFill>
              </a:rPr>
              <a:t> </a:t>
            </a:r>
            <a:r>
              <a:rPr lang="ru-RU" sz="4000" b="1" i="1" dirty="0" err="1">
                <a:solidFill>
                  <a:schemeClr val="accent1"/>
                </a:solidFill>
              </a:rPr>
              <a:t>прынясіце</a:t>
            </a:r>
            <a:r>
              <a:rPr lang="ru-RU" sz="4000" b="1" i="1" dirty="0">
                <a:solidFill>
                  <a:schemeClr val="accent1"/>
                </a:solidFill>
              </a:rPr>
              <a:t> - у-у-у-у</a:t>
            </a:r>
            <a:r>
              <a:rPr lang="ru-RU" sz="4000" b="1" i="1" dirty="0" smtClean="0">
                <a:solidFill>
                  <a:schemeClr val="accent1"/>
                </a:solidFill>
              </a:rPr>
              <a:t>!</a:t>
            </a:r>
          </a:p>
          <a:p>
            <a:endParaRPr lang="ru-RU" sz="4000" b="1" dirty="0" smtClean="0">
              <a:solidFill>
                <a:schemeClr val="accent1"/>
              </a:solidFill>
            </a:endParaRPr>
          </a:p>
          <a:p>
            <a:r>
              <a:rPr lang="ru-RU" sz="4000" b="1" i="1" dirty="0" smtClean="0">
                <a:solidFill>
                  <a:schemeClr val="accent1"/>
                </a:solidFill>
              </a:rPr>
              <a:t>А </a:t>
            </a:r>
            <a:r>
              <a:rPr lang="ru-RU" sz="4000" b="1" i="1" dirty="0" err="1">
                <a:solidFill>
                  <a:schemeClr val="accent1"/>
                </a:solidFill>
              </a:rPr>
              <a:t>зімачку</a:t>
            </a:r>
            <a:r>
              <a:rPr lang="ru-RU" sz="4000" b="1" i="1" dirty="0">
                <a:solidFill>
                  <a:schemeClr val="accent1"/>
                </a:solidFill>
              </a:rPr>
              <a:t> </a:t>
            </a:r>
            <a:r>
              <a:rPr lang="ru-RU" sz="4000" b="1" i="1" dirty="0" err="1">
                <a:solidFill>
                  <a:schemeClr val="accent1"/>
                </a:solidFill>
              </a:rPr>
              <a:t>забярыце</a:t>
            </a:r>
            <a:r>
              <a:rPr lang="ru-RU" sz="4000" b="1" i="1" dirty="0">
                <a:solidFill>
                  <a:schemeClr val="accent1"/>
                </a:solidFill>
              </a:rPr>
              <a:t> - у-у-у-у</a:t>
            </a:r>
            <a:r>
              <a:rPr lang="ru-RU" sz="4000" b="1" i="1" dirty="0" smtClean="0">
                <a:solidFill>
                  <a:schemeClr val="accent1"/>
                </a:solidFill>
              </a:rPr>
              <a:t>!</a:t>
            </a:r>
          </a:p>
          <a:p>
            <a:endParaRPr lang="ru-RU" sz="4000" b="1" dirty="0">
              <a:solidFill>
                <a:schemeClr val="accent1"/>
              </a:solidFill>
            </a:endParaRPr>
          </a:p>
          <a:p>
            <a:r>
              <a:rPr lang="ru-RU" sz="4000" b="1" i="1" dirty="0" err="1">
                <a:solidFill>
                  <a:schemeClr val="accent1"/>
                </a:solidFill>
              </a:rPr>
              <a:t>Бо</a:t>
            </a:r>
            <a:r>
              <a:rPr lang="ru-RU" sz="4000" b="1" i="1" dirty="0">
                <a:solidFill>
                  <a:schemeClr val="accent1"/>
                </a:solidFill>
              </a:rPr>
              <a:t> нам </a:t>
            </a:r>
            <a:r>
              <a:rPr lang="ru-RU" sz="4000" b="1" i="1" dirty="0" err="1">
                <a:solidFill>
                  <a:schemeClr val="accent1"/>
                </a:solidFill>
              </a:rPr>
              <a:t>зімачка</a:t>
            </a:r>
            <a:r>
              <a:rPr lang="ru-RU" sz="4000" b="1" i="1" dirty="0">
                <a:solidFill>
                  <a:schemeClr val="accent1"/>
                </a:solidFill>
              </a:rPr>
              <a:t> </a:t>
            </a:r>
            <a:r>
              <a:rPr lang="ru-RU" sz="4000" b="1" i="1" dirty="0" err="1">
                <a:solidFill>
                  <a:schemeClr val="accent1"/>
                </a:solidFill>
              </a:rPr>
              <a:t>надаела</a:t>
            </a:r>
            <a:r>
              <a:rPr lang="ru-RU" sz="4000" b="1" i="1" dirty="0">
                <a:solidFill>
                  <a:schemeClr val="accent1"/>
                </a:solidFill>
              </a:rPr>
              <a:t> - у-у-у-у</a:t>
            </a:r>
            <a:r>
              <a:rPr lang="ru-RU" sz="4000" b="1" i="1" dirty="0" smtClean="0">
                <a:solidFill>
                  <a:schemeClr val="accent1"/>
                </a:solidFill>
              </a:rPr>
              <a:t>!</a:t>
            </a:r>
          </a:p>
          <a:p>
            <a:endParaRPr lang="ru-RU" sz="4000" b="1" dirty="0">
              <a:solidFill>
                <a:schemeClr val="accent1"/>
              </a:solidFill>
            </a:endParaRPr>
          </a:p>
          <a:p>
            <a:r>
              <a:rPr lang="be-BY" sz="4000" b="1" i="1" dirty="0">
                <a:solidFill>
                  <a:schemeClr val="accent1"/>
                </a:solidFill>
              </a:rPr>
              <a:t>     </a:t>
            </a:r>
            <a:r>
              <a:rPr lang="ru-RU" sz="4000" b="1" i="1" dirty="0">
                <a:solidFill>
                  <a:schemeClr val="accent1"/>
                </a:solidFill>
              </a:rPr>
              <a:t>Усе </a:t>
            </a:r>
            <a:r>
              <a:rPr lang="ru-RU" sz="4000" b="1" i="1" dirty="0" err="1">
                <a:solidFill>
                  <a:schemeClr val="accent1"/>
                </a:solidFill>
              </a:rPr>
              <a:t>хлебушкі</a:t>
            </a:r>
            <a:r>
              <a:rPr lang="ru-RU" sz="4000" b="1" i="1" dirty="0">
                <a:solidFill>
                  <a:schemeClr val="accent1"/>
                </a:solidFill>
              </a:rPr>
              <a:t> </a:t>
            </a:r>
            <a:r>
              <a:rPr lang="ru-RU" sz="4000" b="1" i="1" dirty="0" err="1">
                <a:solidFill>
                  <a:schemeClr val="accent1"/>
                </a:solidFill>
              </a:rPr>
              <a:t>пераела</a:t>
            </a:r>
            <a:r>
              <a:rPr lang="ru-RU" sz="4000" b="1" i="1" dirty="0">
                <a:solidFill>
                  <a:schemeClr val="accent1"/>
                </a:solidFill>
              </a:rPr>
              <a:t> - у-у-у-у!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93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36" y="492245"/>
            <a:ext cx="1013133" cy="10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75" y="2790825"/>
            <a:ext cx="12096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8" descr="http://www.shkola.of.by/kalyadi--nazva-cikla-svyat-svyatiya-vechari-kriviya-vechari/1743_html_m385c98f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90" y="4039096"/>
            <a:ext cx="14668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43" y="5248275"/>
            <a:ext cx="1738925" cy="121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707903" y="705133"/>
            <a:ext cx="3600399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kumimoji="0" lang="be-BY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be-BY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</a:t>
            </a:r>
            <a:r>
              <a:rPr kumimoji="0" lang="be-BY" alt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Дзень Незалежнасці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671899" y="1715305"/>
            <a:ext cx="3240361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</a:t>
            </a:r>
            <a:r>
              <a:rPr kumimoji="0" lang="be-BY" alt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Каляды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563888" y="2976543"/>
            <a:ext cx="172819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	   </a:t>
            </a:r>
            <a:r>
              <a:rPr kumimoji="0" lang="be-BY" alt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Дажынкі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059832" y="4019745"/>
            <a:ext cx="2232248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be-BY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  <a:r>
              <a:rPr kumimoji="0" lang="be-BY" alt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Купалле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563888" y="5444839"/>
            <a:ext cx="334837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  <a:r>
              <a:rPr kumimoji="0" lang="be-BY" alt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Гуканне вясны</a:t>
            </a:r>
            <a:endParaRPr kumimoji="0" lang="be-BY" alt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http://drawi.ru/pic/n/0dca18236cda819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8" b="20878"/>
          <a:stretch>
            <a:fillRect/>
          </a:stretch>
        </p:blipFill>
        <p:spPr bwMode="auto">
          <a:xfrm>
            <a:off x="1311381" y="1758866"/>
            <a:ext cx="941351" cy="78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902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6724"/>
            <a:ext cx="8208912" cy="627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322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856984" cy="1013990"/>
          </a:xfrm>
        </p:spPr>
        <p:txBody>
          <a:bodyPr>
            <a:noAutofit/>
          </a:bodyPr>
          <a:lstStyle/>
          <a:p>
            <a:r>
              <a:rPr lang="be-BY" sz="6600" b="1" dirty="0" smtClean="0">
                <a:solidFill>
                  <a:srgbClr val="0070C0"/>
                </a:solidFill>
              </a:rPr>
              <a:t>	Жадаем поспехаў!</a:t>
            </a:r>
            <a:endParaRPr lang="ru-RU" sz="6600" b="1" dirty="0">
              <a:solidFill>
                <a:srgbClr val="0070C0"/>
              </a:solidFill>
            </a:endParaRPr>
          </a:p>
        </p:txBody>
      </p:sp>
      <p:pic>
        <p:nvPicPr>
          <p:cNvPr id="5124" name="Picture 4" descr="http://tulius.com/media/wysibb/uploaded_thumbs/6561_a1900dd69fd7ca039c9502bad1bf73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768752" cy="506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8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walls.ru/pic/201410/2560x1440/zwalls.ru-440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79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pimages.ru/uploads/images/f/o/t/foto_belorusskie_ozera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95989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39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rosti.ru/patterns/00/0d/6f/21f41fcd19/pictur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36904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61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holiday.by/files/byblog/661df10fbe126b0aff4193ee3e7dd965-thumb-735x15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816424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упалле ў Турав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672408" cy="2536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worldtourizm.ru/_ld/3/s4626732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24036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antlab.ru/files/private_messages/443/4437/44374/4437451/1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744416" cy="2595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77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bs.twimg.com/media/CJPZ2NrUcAAujgb.png:lar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136904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58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.tyt.by/n/korsakov/03/f/kors_tutby_lr_20120707_ivanakupala_128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5521"/>
          <a:stretch>
            <a:fillRect/>
          </a:stretch>
        </p:blipFill>
        <p:spPr bwMode="auto">
          <a:xfrm>
            <a:off x="1043608" y="612774"/>
            <a:ext cx="7056784" cy="44724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8604448" cy="804862"/>
          </a:xfrm>
        </p:spPr>
        <p:txBody>
          <a:bodyPr>
            <a:noAutofit/>
          </a:bodyPr>
          <a:lstStyle/>
          <a:p>
            <a:r>
              <a:rPr lang="be-BY" sz="3600" dirty="0" smtClean="0">
                <a:solidFill>
                  <a:schemeClr val="tx2"/>
                </a:solidFill>
              </a:rPr>
              <a:t>  </a:t>
            </a:r>
            <a:r>
              <a:rPr lang="be-BY" sz="3600" b="1" dirty="0" smtClean="0">
                <a:solidFill>
                  <a:schemeClr val="tx2"/>
                </a:solidFill>
              </a:rPr>
              <a:t>-Ляці</a:t>
            </a:r>
            <a:r>
              <a:rPr lang="be-BY" sz="3600" b="1" dirty="0">
                <a:solidFill>
                  <a:schemeClr val="tx2"/>
                </a:solidFill>
              </a:rPr>
              <a:t>, ляці вяночак, лаві, </a:t>
            </a:r>
            <a:r>
              <a:rPr lang="be-BY" sz="3600" b="1" dirty="0" smtClean="0">
                <a:solidFill>
                  <a:schemeClr val="tx2"/>
                </a:solidFill>
              </a:rPr>
              <a:t>лаві дружочак!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8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drawi.ru/pic/n/0dca18236cda8195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8" b="20878"/>
          <a:stretch>
            <a:fillRect/>
          </a:stretch>
        </p:blipFill>
        <p:spPr bwMode="auto">
          <a:xfrm>
            <a:off x="827584" y="260648"/>
            <a:ext cx="7128792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36512" y="5085184"/>
            <a:ext cx="9144000" cy="1556792"/>
          </a:xfrm>
        </p:spPr>
        <p:txBody>
          <a:bodyPr>
            <a:noAutofit/>
          </a:bodyPr>
          <a:lstStyle/>
          <a:p>
            <a:r>
              <a:rPr lang="be-BY" sz="4000" b="1" dirty="0">
                <a:solidFill>
                  <a:schemeClr val="accent1"/>
                </a:solidFill>
              </a:rPr>
              <a:t>Хто сарве </a:t>
            </a:r>
            <a:r>
              <a:rPr lang="be-BY" sz="4000" b="1" dirty="0" smtClean="0">
                <a:solidFill>
                  <a:schemeClr val="accent1"/>
                </a:solidFill>
              </a:rPr>
              <a:t>папараць  кветку, </a:t>
            </a:r>
            <a:r>
              <a:rPr lang="be-BY" sz="4000" b="1" dirty="0">
                <a:solidFill>
                  <a:schemeClr val="accent1"/>
                </a:solidFill>
              </a:rPr>
              <a:t>той будзе шчаслівы, багаты і атрымае ўсё, што </a:t>
            </a:r>
            <a:r>
              <a:rPr lang="be-BY" sz="4000" b="1" dirty="0" smtClean="0">
                <a:solidFill>
                  <a:schemeClr val="accent1"/>
                </a:solidFill>
              </a:rPr>
              <a:t>     				захоча.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11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172</Words>
  <Application>Microsoft Office PowerPoint</Application>
  <PresentationFormat>Экран (4:3)</PresentationFormat>
  <Paragraphs>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Свята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Каляды</vt:lpstr>
      <vt:lpstr>                               Маскі       калядных коз</vt:lpstr>
      <vt:lpstr>Калядоўшчыкі ходзяць па хатах.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37</cp:revision>
  <dcterms:created xsi:type="dcterms:W3CDTF">2017-10-15T12:08:54Z</dcterms:created>
  <dcterms:modified xsi:type="dcterms:W3CDTF">2020-03-26T06:34:31Z</dcterms:modified>
</cp:coreProperties>
</file>